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6.jpg"/><Relationship Id="rId5" Type="http://schemas.openxmlformats.org/officeDocument/2006/relationships/image" Target="../media/image7.jpg"/><Relationship Id="rId6" Type="http://schemas.openxmlformats.org/officeDocument/2006/relationships/image" Target="../media/image10.jpg"/><Relationship Id="rId7"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Eerst een heel dun laagje lichtjes</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Laat het drogen en voeg dan lichtgrijze tinten toe</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Laat dat drogen en voeg dan donkergrijze tinten toe</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Voeg vervolgens de donkerste grijstinten toe</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Referentie afbeelding</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Verf hier</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Basisprincipes van aquarelleren - Appel</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Waterverf werkt het beste als je van licht naar donker schildert. Dit is het tegenovergestelde van tekenen. Dit werkblad is bedoeld om u te helpen de verschillende vormen van licht en donker in objecten te zien. Als dit je eerste keer is, gebruik dan gewoon dunne laagjes van dezelfde kleur. Probeer anders van een warme kleur, zoals lichtoranje, naar een koele kleur, zoals donkerpaars.</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Basisprincipes van aquarelleren - Oranje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Waterverf werkt het beste als je van licht naar donker schildert. Dit is het tegenovergestelde van tekenen. Dit werkblad is bedoeld om je te helpen de verschillende vormen van licht en donker in objecten te zien. Als dit de eerste keer is, gebruik dan gewoon dunne lagen van dezelfde kleur. Probeer anders van een warme kleur, zoals lichtoranje, naar een koele kleur, zoals donkerpaars.</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Eerst een heel dun laagje lichtjes</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Laat het drogen en voeg dan lichtgrijze tinten toe</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Referentie afbeelding</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Verf hier</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Laat dat drogen en voeg dan donkergrijze tinten toe</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Voeg vervolgens de donkerste grijstinten toe</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